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345" r:id="rId2"/>
  </p:sldIdLst>
  <p:sldSz cx="9144000" cy="6858000" type="screen4x3"/>
  <p:notesSz cx="6858000" cy="9144000"/>
  <p:defaultTextStyle>
    <a:defPPr>
      <a:defRPr lang="de-DE"/>
    </a:defPPr>
    <a:lvl1pPr marL="0" algn="l" defTabSz="914400" rtl="0" eaLnBrk="1" latinLnBrk="0" hangingPunct="1">
      <a:defRPr lang="de-DE" sz="1800" kern="1200">
        <a:solidFill>
          <a:schemeClr val="tx1"/>
        </a:solidFill>
        <a:latin typeface="Arial"/>
        <a:ea typeface="+mn-ea"/>
        <a:cs typeface="+mn-cs"/>
      </a:defRPr>
    </a:lvl1pPr>
    <a:lvl2pPr marL="457200" algn="l" defTabSz="914400" rtl="0" eaLnBrk="1" latinLnBrk="0" hangingPunct="1">
      <a:buClr>
        <a:srgbClr val="FDB913"/>
      </a:buClr>
      <a:buSzPct val="100000"/>
      <a:buFont typeface="wingdings"/>
      <a:buChar char=""/>
      <a:defRPr lang="de-DE" sz="1800" kern="1200">
        <a:solidFill>
          <a:schemeClr val="tx1"/>
        </a:solidFill>
        <a:latin typeface="Arial"/>
        <a:ea typeface="+mn-ea"/>
        <a:cs typeface="+mn-cs"/>
      </a:defRPr>
    </a:lvl2pPr>
    <a:lvl3pPr marL="914400" algn="l" defTabSz="914400" rtl="0" eaLnBrk="1" latinLnBrk="0" hangingPunct="1">
      <a:buClr>
        <a:srgbClr val="666666"/>
      </a:buClr>
      <a:buSzPct val="80000"/>
      <a:buFont typeface="Wingdings"/>
      <a:buChar char="n"/>
      <a:defRPr lang="de-DE" sz="1400" kern="1200">
        <a:solidFill>
          <a:schemeClr val="tx1"/>
        </a:solidFill>
        <a:latin typeface="Arial"/>
        <a:ea typeface="+mn-ea"/>
        <a:cs typeface="+mn-cs"/>
      </a:defRPr>
    </a:lvl3pPr>
    <a:lvl4pPr marL="1371600" algn="l" defTabSz="914400" rtl="0" eaLnBrk="1" latinLnBrk="0" hangingPunct="1">
      <a:buClr>
        <a:srgbClr val="666666"/>
      </a:buClr>
      <a:buSzPct val="80000"/>
      <a:buFont typeface="Arial"/>
      <a:buChar char=""/>
      <a:defRPr lang="de-DE" sz="1200" kern="1200">
        <a:solidFill>
          <a:schemeClr val="tx1"/>
        </a:solidFill>
        <a:latin typeface="Arial"/>
        <a:ea typeface="+mn-ea"/>
        <a:cs typeface="+mn-cs"/>
      </a:defRPr>
    </a:lvl4pPr>
    <a:lvl5pPr marL="1828800" algn="l" defTabSz="914400" rtl="0" eaLnBrk="1" latinLnBrk="0" hangingPunct="1">
      <a:buClr>
        <a:srgbClr val="666666"/>
      </a:buClr>
      <a:buSzPct val="80000"/>
      <a:buFont typeface="Arial"/>
      <a:buChar char=""/>
      <a:defRPr lang="de-DE" sz="1000" kern="1200">
        <a:solidFill>
          <a:schemeClr val="tx1"/>
        </a:solidFill>
        <a:latin typeface="Arial"/>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666666"/>
    <a:srgbClr val="2B3F7B"/>
    <a:srgbClr val="9C277B"/>
    <a:srgbClr val="D4652D"/>
    <a:srgbClr val="9E3039"/>
    <a:srgbClr val="999999"/>
  </p:clrMru>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184" autoAdjust="0"/>
    <p:restoredTop sz="94645" autoAdjust="0"/>
  </p:normalViewPr>
  <p:slideViewPr>
    <p:cSldViewPr snapToGrid="0" snapToObjects="1" showGuides="1">
      <p:cViewPr varScale="1">
        <p:scale>
          <a:sx n="91" d="100"/>
          <a:sy n="91" d="100"/>
        </p:scale>
        <p:origin x="-1554" y="-114"/>
      </p:cViewPr>
      <p:guideLst>
        <p:guide orient="horz" pos="4117"/>
        <p:guide orient="horz" pos="206"/>
        <p:guide orient="horz" pos="3834"/>
        <p:guide orient="horz" pos="1065"/>
        <p:guide orient="horz" pos="779"/>
        <p:guide pos="5556"/>
        <p:guide pos="206"/>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p:scale>
          <a:sx n="75" d="100"/>
          <a:sy n="75" d="100"/>
        </p:scale>
        <p:origin x="-2088" y="-18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49300" y="390525"/>
            <a:ext cx="5359400" cy="401955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750600" y="4706112"/>
            <a:ext cx="5356800" cy="393926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6"/>
          <p:cNvSpPr>
            <a:spLocks noGrp="1"/>
          </p:cNvSpPr>
          <p:nvPr>
            <p:ph type="sldNum" sz="quarter" idx="5"/>
          </p:nvPr>
        </p:nvSpPr>
        <p:spPr>
          <a:xfrm>
            <a:off x="2957512" y="8915402"/>
            <a:ext cx="942976" cy="205358"/>
          </a:xfrm>
          <a:prstGeom prst="rect">
            <a:avLst/>
          </a:prstGeom>
        </p:spPr>
        <p:txBody>
          <a:bodyPr vert="horz" lIns="91440" tIns="45720" rIns="91440" bIns="45720" rtlCol="0" anchor="b"/>
          <a:lstStyle>
            <a:lvl1pPr algn="ctr">
              <a:defRPr sz="1000"/>
            </a:lvl1pPr>
          </a:lstStyle>
          <a:p>
            <a:fld id="{7D8C2C35-2B8A-446E-BEC0-FD36716C29AC}" type="slidenum">
              <a:rPr lang="de-DE" smtClean="0"/>
              <a:pPr/>
              <a:t>‹#›</a:t>
            </a:fld>
            <a:endParaRPr lang="de-D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47638" indent="-147638" algn="l" defTabSz="914400" rtl="0" eaLnBrk="1" latinLnBrk="0" hangingPunct="1">
      <a:buClr>
        <a:schemeClr val="accent1"/>
      </a:buClr>
      <a:buSzPct val="80000"/>
      <a:buFont typeface="Wingdings" pitchFamily="2" charset="2"/>
      <a:buChar char="n"/>
      <a:defRPr sz="1200" kern="1200">
        <a:solidFill>
          <a:schemeClr val="tx1"/>
        </a:solidFill>
        <a:latin typeface="+mn-lt"/>
        <a:ea typeface="+mn-ea"/>
        <a:cs typeface="+mn-cs"/>
      </a:defRPr>
    </a:lvl2pPr>
    <a:lvl3pPr marL="361950" indent="-109538" algn="l" defTabSz="914400" rtl="0" eaLnBrk="1" latinLnBrk="0" hangingPunct="1">
      <a:buClr>
        <a:schemeClr val="accent2"/>
      </a:buClr>
      <a:buSzPct val="80000"/>
      <a:buFont typeface="Wingdings" pitchFamily="2" charset="2"/>
      <a:buChar char="n"/>
      <a:defRPr sz="1000" kern="1200">
        <a:solidFill>
          <a:schemeClr val="tx1"/>
        </a:solidFill>
        <a:latin typeface="+mn-lt"/>
        <a:ea typeface="+mn-ea"/>
        <a:cs typeface="+mn-cs"/>
      </a:defRPr>
    </a:lvl3pPr>
    <a:lvl4pPr marL="566738" indent="-133350" algn="l" defTabSz="914400" rtl="0" eaLnBrk="1" latinLnBrk="0" hangingPunct="1">
      <a:buClr>
        <a:schemeClr val="accent2"/>
      </a:buClr>
      <a:buFont typeface="Arial" pitchFamily="34" charset="0"/>
      <a:buChar char="–"/>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with picture">
    <p:bg bwMode="gray">
      <p:bgPr>
        <a:solidFill>
          <a:schemeClr val="accent1"/>
        </a:solidFill>
        <a:effectLst/>
      </p:bgPr>
    </p:bg>
    <p:spTree>
      <p:nvGrpSpPr>
        <p:cNvPr id="1" name=""/>
        <p:cNvGrpSpPr/>
        <p:nvPr/>
      </p:nvGrpSpPr>
      <p:grpSpPr>
        <a:xfrm>
          <a:off x="0" y="0"/>
          <a:ext cx="0" cy="0"/>
          <a:chOff x="0" y="0"/>
          <a:chExt cx="0" cy="0"/>
        </a:xfrm>
      </p:grpSpPr>
      <p:grpSp>
        <p:nvGrpSpPr>
          <p:cNvPr id="9" name="Group 8"/>
          <p:cNvGrpSpPr/>
          <p:nvPr userDrawn="1"/>
        </p:nvGrpSpPr>
        <p:grpSpPr>
          <a:xfrm>
            <a:off x="324000" y="-1"/>
            <a:ext cx="8496000" cy="6535739"/>
            <a:chOff x="324000" y="-1"/>
            <a:chExt cx="8496000" cy="6535739"/>
          </a:xfrm>
        </p:grpSpPr>
        <p:sp>
          <p:nvSpPr>
            <p:cNvPr id="6" name="Rectangle 5"/>
            <p:cNvSpPr/>
            <p:nvPr userDrawn="1"/>
          </p:nvSpPr>
          <p:spPr bwMode="gray">
            <a:xfrm>
              <a:off x="324000" y="-1"/>
              <a:ext cx="8496000" cy="2143126"/>
            </a:xfrm>
            <a:prstGeom prst="rect">
              <a:avLst/>
            </a:prstGeom>
            <a:solidFill>
              <a:schemeClr val="tx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pic>
          <p:nvPicPr>
            <p:cNvPr id="8" name="Picture 7"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8613" y="6081713"/>
              <a:ext cx="916953" cy="454025"/>
            </a:xfrm>
            <a:prstGeom prst="rect">
              <a:avLst/>
            </a:prstGeom>
          </p:spPr>
        </p:pic>
        <p:sp>
          <p:nvSpPr>
            <p:cNvPr id="172" name="Rectangle 17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grpSp>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ysClr val="windowText" lastClr="000000"/>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
        <p:nvSpPr>
          <p:cNvPr id="10" name="Rounded Rectangle 9"/>
          <p:cNvSpPr/>
          <p:nvPr userDrawn="1"/>
        </p:nvSpPr>
        <p:spPr bwMode="gray">
          <a:xfrm rot="900000">
            <a:off x="6772168" y="3348000"/>
            <a:ext cx="2021951" cy="467342"/>
          </a:xfrm>
          <a:prstGeom prst="roundRect">
            <a:avLst>
              <a:gd name="adj" fmla="val 16667"/>
            </a:avLst>
          </a:prstGeom>
          <a:solidFill>
            <a:srgbClr val="FF0000"/>
          </a:solidFill>
          <a:ln>
            <a:noFill/>
            <a:headEnd/>
            <a:tailEnd/>
          </a:ln>
          <a:effectLst/>
        </p:spPr>
        <p:style>
          <a:lnRef idx="3">
            <a:schemeClr val="lt1"/>
          </a:lnRef>
          <a:fillRef idx="1">
            <a:schemeClr val="accent6"/>
          </a:fillRef>
          <a:effectRef idx="1">
            <a:schemeClr val="accent6"/>
          </a:effectRef>
          <a:fontRef idx="minor">
            <a:schemeClr val="lt1"/>
          </a:fontRef>
        </p:style>
        <p:txBody>
          <a:bodyPr wrap="none" lIns="144000" tIns="72000" rIns="144000" bIns="72000" rtlCol="0" anchor="ctr">
            <a:spAutoFit/>
          </a:bodyPr>
          <a:lstStyle/>
          <a:p>
            <a:pPr algn="ctr" fontAlgn="base">
              <a:spcBef>
                <a:spcPct val="50000"/>
              </a:spcBef>
              <a:spcAft>
                <a:spcPct val="0"/>
              </a:spcAft>
              <a:buClr>
                <a:srgbClr val="F0AB00"/>
              </a:buClr>
              <a:buSzPct val="80000"/>
            </a:pPr>
            <a:r>
              <a:rPr lang="de-DE" kern="0" smtClean="0">
                <a:solidFill>
                  <a:schemeClr val="bg1"/>
                </a:solidFill>
                <a:ea typeface="Arial Unicode MS" pitchFamily="34" charset="-128"/>
                <a:cs typeface="Arial Unicode MS" pitchFamily="34" charset="-128"/>
                <a:sym typeface="Arial"/>
              </a:rPr>
              <a:t>CONFIDENTIAL</a:t>
            </a:r>
            <a:endParaRPr lang="en-US" kern="0" dirty="0" smtClean="0">
              <a:solidFill>
                <a:schemeClr val="bg1"/>
              </a:solidFill>
              <a:ea typeface="Arial Unicode MS" pitchFamily="34" charset="-128"/>
              <a:cs typeface="Arial Unicode MS" pitchFamily="34" charset="-128"/>
              <a:sym typeface="Arial"/>
            </a:endParaRP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7"/>
            <a:ext cx="8494713" cy="4391026"/>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hasCustomPrompt="1"/>
          </p:nvPr>
        </p:nvSpPr>
        <p:spPr>
          <a:xfrm>
            <a:off x="46548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with picture right 1">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5745600" y="1690687"/>
            <a:ext cx="3078000" cy="4391025"/>
          </a:xfrm>
        </p:spPr>
        <p:txBody>
          <a:bodyPr tIns="1296000" anchor="t" anchorCtr="0"/>
          <a:lstStyle>
            <a:lvl1pPr algn="ctr">
              <a:defRPr b="0"/>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0687"/>
            <a:ext cx="5238000" cy="4391025"/>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Text with picture right 2">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4654800" y="1692000"/>
            <a:ext cx="41652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ext with picture right 3">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3575304" y="1692000"/>
            <a:ext cx="52380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30780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ext with picture: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13" name="Text Placeholder 3"/>
          <p:cNvSpPr>
            <a:spLocks noGrp="1"/>
          </p:cNvSpPr>
          <p:nvPr>
            <p:ph type="body" sz="quarter" idx="14" hasCustomPrompt="1"/>
          </p:nvPr>
        </p:nvSpPr>
        <p:spPr>
          <a:xfrm>
            <a:off x="46548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9" name="Picture Placeholder 4"/>
          <p:cNvSpPr>
            <a:spLocks noGrp="1"/>
          </p:cNvSpPr>
          <p:nvPr>
            <p:ph type="pic" sz="quarter" idx="15"/>
          </p:nvPr>
        </p:nvSpPr>
        <p:spPr bwMode="gray">
          <a:xfrm>
            <a:off x="324000" y="3573490"/>
            <a:ext cx="4165200" cy="2508223"/>
          </a:xfrm>
        </p:spPr>
        <p:txBody>
          <a:bodyPr tIns="504000" anchor="t" anchorCtr="0"/>
          <a:lstStyle>
            <a:lvl1pPr algn="ctr">
              <a:defRPr b="0"/>
            </a:lvl1pPr>
          </a:lstStyle>
          <a:p>
            <a:r>
              <a:rPr lang="en-US" smtClean="0"/>
              <a:t>Click icon to add picture</a:t>
            </a:r>
            <a:endParaRPr lang="de-DE" dirty="0"/>
          </a:p>
        </p:txBody>
      </p:sp>
      <p:sp>
        <p:nvSpPr>
          <p:cNvPr id="11" name="Picture Placeholder 4"/>
          <p:cNvSpPr>
            <a:spLocks noGrp="1"/>
          </p:cNvSpPr>
          <p:nvPr>
            <p:ph type="pic" sz="quarter" idx="16"/>
          </p:nvPr>
        </p:nvSpPr>
        <p:spPr bwMode="gray">
          <a:xfrm>
            <a:off x="4654800" y="3573490"/>
            <a:ext cx="4165200" cy="2508223"/>
          </a:xfrm>
        </p:spPr>
        <p:txBody>
          <a:bodyPr tIns="504000" anchor="t" anchorCtr="0"/>
          <a:lstStyle>
            <a:lvl1pPr algn="ctr">
              <a:defRPr b="0"/>
            </a:lvl1pPr>
          </a:lstStyle>
          <a:p>
            <a:r>
              <a:rPr lang="en-US" smtClean="0"/>
              <a:t>Click icon to add picture</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7" name="Content Placeholder 2"/>
          <p:cNvSpPr>
            <a:spLocks noGrp="1"/>
          </p:cNvSpPr>
          <p:nvPr>
            <p:ph idx="1" hasCustomPrompt="1"/>
          </p:nvPr>
        </p:nvSpPr>
        <p:spPr>
          <a:xfrm>
            <a:off x="324000" y="1691998"/>
            <a:ext cx="8496000" cy="4392000"/>
          </a:xfrm>
        </p:spPr>
        <p:txBody>
          <a:bodyPr tIns="1440000"/>
          <a:lstStyle>
            <a:lvl1pPr algn="ctr">
              <a:defRPr b="0"/>
            </a:lvl1pPr>
          </a:lstStyle>
          <a:p>
            <a:pPr lvl="0"/>
            <a:r>
              <a:rPr lang="en-US" dirty="0" smtClean="0"/>
              <a:t>Click to add content</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cussion Pan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Discussion panel</a:t>
            </a:r>
            <a:endParaRPr lang="en-US" dirty="0"/>
          </a:p>
        </p:txBody>
      </p:sp>
      <p:sp>
        <p:nvSpPr>
          <p:cNvPr id="5" name="Text Placeholder 4"/>
          <p:cNvSpPr>
            <a:spLocks noGrp="1"/>
          </p:cNvSpPr>
          <p:nvPr>
            <p:ph type="body" sz="quarter" idx="10" hasCustomPrompt="1"/>
          </p:nvPr>
        </p:nvSpPr>
        <p:spPr>
          <a:xfrm>
            <a:off x="324000" y="1692000"/>
            <a:ext cx="8494713" cy="2816156"/>
          </a:xfrm>
        </p:spPr>
        <p:txBody>
          <a:bodyPr>
            <a:noAutofit/>
          </a:bodyPr>
          <a:lstStyle>
            <a:lvl1pPr>
              <a:spcBef>
                <a:spcPts val="1800"/>
              </a:spcBef>
              <a:defRPr/>
            </a:lvl1pPr>
          </a:lstStyle>
          <a:p>
            <a:r>
              <a:rPr lang="en-US" dirty="0" smtClean="0"/>
              <a:t>Title of discussion panel</a:t>
            </a:r>
          </a:p>
          <a:p>
            <a:r>
              <a:rPr lang="en-US" b="0" dirty="0" smtClean="0"/>
              <a:t>Speaker Name, Company 1</a:t>
            </a:r>
          </a:p>
          <a:p>
            <a:r>
              <a:rPr lang="en-US" b="0" dirty="0" smtClean="0"/>
              <a:t>Speaker Name, Company 2</a:t>
            </a:r>
          </a:p>
          <a:p>
            <a:r>
              <a:rPr lang="en-US" b="0" dirty="0" smtClean="0"/>
              <a:t>Speaker Name, Company 3</a:t>
            </a:r>
          </a:p>
          <a:p>
            <a:r>
              <a:rPr lang="en-US" b="0" dirty="0" smtClean="0"/>
              <a:t>Speaker Name, Company 4</a:t>
            </a:r>
          </a:p>
          <a:p>
            <a:r>
              <a:rPr lang="en-US" b="0" dirty="0" smtClean="0"/>
              <a:t>Speaker Name, Company 5</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with picture">
    <p:bg bwMode="gray">
      <p:bgPr>
        <a:solidFill>
          <a:schemeClr val="accent1"/>
        </a:solidFill>
        <a:effectLst/>
      </p:bgPr>
    </p:bg>
    <p:spTree>
      <p:nvGrpSpPr>
        <p:cNvPr id="1" name=""/>
        <p:cNvGrpSpPr/>
        <p:nvPr/>
      </p:nvGrpSpPr>
      <p:grpSpPr>
        <a:xfrm>
          <a:off x="0" y="0"/>
          <a:ext cx="0" cy="0"/>
          <a:chOff x="0" y="0"/>
          <a:chExt cx="0" cy="0"/>
        </a:xfrm>
      </p:grpSpPr>
      <p:grpSp>
        <p:nvGrpSpPr>
          <p:cNvPr id="9" name="Group 8"/>
          <p:cNvGrpSpPr/>
          <p:nvPr userDrawn="1"/>
        </p:nvGrpSpPr>
        <p:grpSpPr>
          <a:xfrm>
            <a:off x="324000" y="-1"/>
            <a:ext cx="8496000" cy="6535739"/>
            <a:chOff x="324000" y="-1"/>
            <a:chExt cx="8496000" cy="6535739"/>
          </a:xfrm>
        </p:grpSpPr>
        <p:sp>
          <p:nvSpPr>
            <p:cNvPr id="6" name="Rectangle 5"/>
            <p:cNvSpPr/>
            <p:nvPr userDrawn="1"/>
          </p:nvSpPr>
          <p:spPr bwMode="gray">
            <a:xfrm>
              <a:off x="324000" y="-1"/>
              <a:ext cx="8496000" cy="2143126"/>
            </a:xfrm>
            <a:prstGeom prst="rect">
              <a:avLst/>
            </a:prstGeom>
            <a:solidFill>
              <a:schemeClr val="tx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pic>
          <p:nvPicPr>
            <p:cNvPr id="8" name="Picture 7"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8613" y="6081713"/>
              <a:ext cx="916953" cy="454025"/>
            </a:xfrm>
            <a:prstGeom prst="rect">
              <a:avLst/>
            </a:prstGeom>
          </p:spPr>
        </p:pic>
        <p:sp>
          <p:nvSpPr>
            <p:cNvPr id="172" name="Rectangle 17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grpSp>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ysClr val="windowText" lastClr="000000"/>
                </a:solidFill>
                <a:latin typeface="+mj-lt"/>
              </a:defRPr>
            </a:lvl1pPr>
          </a:lstStyle>
          <a:p>
            <a:r>
              <a:rPr lang="en-US" sz="3000" dirty="0" smtClean="0"/>
              <a:t>Alternate Presentation Title</a:t>
            </a:r>
            <a:br>
              <a:rPr lang="en-US" sz="3000" dirty="0" smtClean="0"/>
            </a:br>
            <a:r>
              <a:rPr lang="en-US" sz="3000"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
        <p:nvSpPr>
          <p:cNvPr id="10" name="Rounded Rectangle 9"/>
          <p:cNvSpPr/>
          <p:nvPr userDrawn="1"/>
        </p:nvSpPr>
        <p:spPr bwMode="gray">
          <a:xfrm rot="900000">
            <a:off x="6772168" y="3348000"/>
            <a:ext cx="2021951" cy="467342"/>
          </a:xfrm>
          <a:prstGeom prst="roundRect">
            <a:avLst>
              <a:gd name="adj" fmla="val 16667"/>
            </a:avLst>
          </a:prstGeom>
          <a:solidFill>
            <a:srgbClr val="FF0000"/>
          </a:solidFill>
          <a:ln>
            <a:noFill/>
            <a:headEnd/>
            <a:tailEnd/>
          </a:ln>
          <a:effectLst/>
        </p:spPr>
        <p:style>
          <a:lnRef idx="3">
            <a:schemeClr val="lt1"/>
          </a:lnRef>
          <a:fillRef idx="1">
            <a:schemeClr val="accent6"/>
          </a:fillRef>
          <a:effectRef idx="1">
            <a:schemeClr val="accent6"/>
          </a:effectRef>
          <a:fontRef idx="minor">
            <a:schemeClr val="lt1"/>
          </a:fontRef>
        </p:style>
        <p:txBody>
          <a:bodyPr wrap="none" lIns="144000" tIns="72000" rIns="144000" bIns="72000" rtlCol="0" anchor="ctr">
            <a:spAutoFit/>
          </a:bodyPr>
          <a:lstStyle/>
          <a:p>
            <a:pPr algn="ctr" fontAlgn="base">
              <a:spcBef>
                <a:spcPct val="50000"/>
              </a:spcBef>
              <a:spcAft>
                <a:spcPct val="0"/>
              </a:spcAft>
              <a:buClr>
                <a:srgbClr val="F0AB00"/>
              </a:buClr>
              <a:buSzPct val="80000"/>
            </a:pPr>
            <a:r>
              <a:rPr lang="de-DE" kern="0" smtClean="0">
                <a:solidFill>
                  <a:schemeClr val="bg1"/>
                </a:solidFill>
                <a:ea typeface="Arial Unicode MS" pitchFamily="34" charset="-128"/>
                <a:cs typeface="Arial Unicode MS" pitchFamily="34" charset="-128"/>
                <a:sym typeface="Arial"/>
              </a:rPr>
              <a:t>CONFIDENTIAL</a:t>
            </a:r>
            <a:endParaRPr lang="en-US" kern="0" dirty="0" smtClean="0">
              <a:solidFill>
                <a:schemeClr val="bg1"/>
              </a:solidFill>
              <a:ea typeface="Arial Unicode MS" pitchFamily="34" charset="-128"/>
              <a:cs typeface="Arial Unicode MS" pitchFamily="34" charset="-128"/>
              <a:sym typeface="Arial"/>
            </a:endParaRP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pyright">
    <p:bg bwMode="gray">
      <p:bgRef idx="1001">
        <a:schemeClr val="bg1"/>
      </p:bgRef>
    </p:bg>
    <p:spTree>
      <p:nvGrpSpPr>
        <p:cNvPr id="1" name=""/>
        <p:cNvGrpSpPr/>
        <p:nvPr/>
      </p:nvGrpSpPr>
      <p:grpSpPr>
        <a:xfrm>
          <a:off x="0" y="0"/>
          <a:ext cx="0" cy="0"/>
          <a:chOff x="0" y="0"/>
          <a:chExt cx="0" cy="0"/>
        </a:xfrm>
      </p:grpSpPr>
      <p:sp>
        <p:nvSpPr>
          <p:cNvPr id="7" name="TextBox 6"/>
          <p:cNvSpPr txBox="1"/>
          <p:nvPr/>
        </p:nvSpPr>
        <p:spPr bwMode="gray">
          <a:xfrm>
            <a:off x="324000" y="1692000"/>
            <a:ext cx="4165200" cy="4358116"/>
          </a:xfrm>
          <a:prstGeom prst="rect">
            <a:avLst/>
          </a:prstGeom>
          <a:noFill/>
        </p:spPr>
        <p:txBody>
          <a:bodyPr wrap="square" lIns="0" tIns="0" rIns="0" bIns="0" rtlCol="0">
            <a:spAutoFit/>
          </a:bodyPr>
          <a:lstStyle/>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No part of this publication may be reproduced or transmitted in any form or for any purpose without the express permission of SAP AG. The information contained herein may be changed without prior notice.</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Some software products marketed by SAP AG and its distributors contain proprietary software components of other software vendors.</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Microsoft, Windows, Excel, Outlook, and PowerPoint are registered trademarks of Microsoft Corporation.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IBM, DB2, DB2 Universal Database, System i, System i5, System p, System p5, System x, System z, System z10, System z9, z10, z9, iSeries, pSeries, xSeries, zSeries, eServer, z/VM, z/OS, i5/OS, S/390, OS/390, OS/400, AS/400, S/390 Parallel Enterprise Server, PowerVM, Power Architecture, POWER6+, POWER6, POWER5+, POWER5, POWER, OpenPower, PowerPC, BatchPipes, BladeCenter, System Storage, GPFS, HACMP, RETAIN, DB2 Connect, RACF, Redbooks, OS/2, Parallel Sysplex, MVS/ESA, AIX, Intelligent Miner, WebSphere, Netfinity, Tivoli and Informix are trademarks or registered trademarks of IBM Corporation.</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Linux is the registered trademark of Linus Torvalds in the U.S. and other countries.</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Adobe, the Adobe logo, Acrobat, PostScript, and Reader are either trademarks or registered trademarks of Adobe Systems Incorporated in the United States and/or other countries.</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Oracle is a registered trademark of Oracle Corporation.</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UNIX, X/Open, OSF/1, and Motif are registered trademarks of the Open Group.</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mn-lt"/>
                <a:ea typeface="MS PGothic" pitchFamily="34" charset="-128"/>
                <a:cs typeface="+mn-cs"/>
              </a:rPr>
              <a:t>Citrix, ICA, Program Neighborhood, MetaFrame, WinFrame, VideoFrame, and MultiWin are trademarks or registered trademarks of Citrix Systems, Inc.</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HTML, XML, XHTML and W3C are trademarks or registered trademarks of W3C®, World Wide Web Consortium, Massachusetts Institute of Technology.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Java is a registered trademark of Sun Microsystems, Inc.</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mn-lt"/>
                <a:ea typeface="MS PGothic" pitchFamily="34" charset="-128"/>
                <a:cs typeface="+mn-cs"/>
              </a:rPr>
              <a:t>JavaScript is a registered trademark of Sun Microsystems, Inc., used under license for technology invented and implemented by Netscape.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mn-lt"/>
                <a:ea typeface="MS PGothic" pitchFamily="34" charset="-128"/>
                <a:cs typeface="+mn-cs"/>
              </a:rPr>
              <a:t>SAP, R/3, SAP NetWeaver, Duet, PartnerEdge, ByDesign, SAP BusinessObjects Explorer, StreamWork,</a:t>
            </a:r>
            <a:r>
              <a:rPr lang="en-US" sz="800" kern="1200" baseline="0" noProof="1" smtClean="0">
                <a:solidFill>
                  <a:schemeClr val="tx1"/>
                </a:solidFill>
                <a:latin typeface="+mn-lt"/>
                <a:ea typeface="MS PGothic" pitchFamily="34" charset="-128"/>
                <a:cs typeface="+mn-cs"/>
              </a:rPr>
              <a:t> </a:t>
            </a:r>
            <a:r>
              <a:rPr lang="en-US" sz="800" kern="1200" noProof="1" smtClean="0">
                <a:solidFill>
                  <a:schemeClr val="tx1"/>
                </a:solidFill>
                <a:latin typeface="+mn-lt"/>
                <a:ea typeface="MS PGothic" pitchFamily="34" charset="-128"/>
                <a:cs typeface="+mn-cs"/>
              </a:rPr>
              <a:t>and other SAP products and services mentioned herein as well as their respective logos are trademarks or registered trademarks of SAP AG in Germany and other countries.</a:t>
            </a:r>
            <a:endParaRPr lang="de-DE" sz="800" kern="1200" noProof="1" smtClean="0">
              <a:solidFill>
                <a:schemeClr val="tx1"/>
              </a:solidFill>
              <a:latin typeface="+mn-lt"/>
              <a:ea typeface="MS PGothic" pitchFamily="34" charset="-128"/>
              <a:cs typeface="+mn-cs"/>
            </a:endParaRPr>
          </a:p>
        </p:txBody>
      </p:sp>
      <p:sp>
        <p:nvSpPr>
          <p:cNvPr id="11" name="TextBox 10"/>
          <p:cNvSpPr txBox="1"/>
          <p:nvPr userDrawn="1"/>
        </p:nvSpPr>
        <p:spPr bwMode="gray">
          <a:xfrm>
            <a:off x="324000" y="324000"/>
            <a:ext cx="5311198" cy="756000"/>
          </a:xfrm>
          <a:prstGeom prst="rect">
            <a:avLst/>
          </a:prstGeom>
        </p:spPr>
        <p:txBody>
          <a:bodyPr vert="horz" lIns="0" tIns="0" rIns="0" bIns="0" rtlCol="0" anchor="ctr" anchorCtr="0">
            <a:noAutofit/>
          </a:bodyPr>
          <a:lstStyle/>
          <a:p>
            <a:pPr algn="l" defTabSz="914400" rtl="0" eaLnBrk="1" latinLnBrk="0" hangingPunct="1">
              <a:spcBef>
                <a:spcPct val="0"/>
              </a:spcBef>
              <a:buNone/>
            </a:pPr>
            <a:r>
              <a:rPr lang="en-GB" sz="2400" b="1" kern="120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2011 SAP AG. All rights reserved</a:t>
            </a:r>
          </a:p>
        </p:txBody>
      </p:sp>
      <p:sp>
        <p:nvSpPr>
          <p:cNvPr id="6" name="TextBox 5"/>
          <p:cNvSpPr txBox="1"/>
          <p:nvPr userDrawn="1"/>
        </p:nvSpPr>
        <p:spPr bwMode="gray">
          <a:xfrm>
            <a:off x="4654800" y="1692000"/>
            <a:ext cx="4165200" cy="3867725"/>
          </a:xfrm>
          <a:prstGeom prst="rect">
            <a:avLst/>
          </a:prstGeom>
          <a:noFill/>
        </p:spPr>
        <p:txBody>
          <a:bodyPr wrap="square" lIns="0" tIns="0" rIns="0" bIns="0" rtlCol="0">
            <a:spAutoFit/>
          </a:bodyPr>
          <a:lstStyle/>
          <a:p>
            <a:pPr marL="0" algn="l" defTabSz="914400" rtl="0" eaLnBrk="1" fontAlgn="t" latinLnBrk="0" hangingPunct="1">
              <a:lnSpc>
                <a:spcPct val="95000"/>
              </a:lnSpc>
              <a:spcBef>
                <a:spcPts val="400"/>
              </a:spcBef>
            </a:pPr>
            <a:r>
              <a:rPr lang="en-US" sz="800" kern="1200" noProof="1" smtClean="0">
                <a:solidFill>
                  <a:schemeClr val="tx1"/>
                </a:solidFill>
                <a:latin typeface="Arial"/>
                <a:ea typeface="MS PGothic" pitchFamily="34" charset="-128"/>
                <a:cs typeface="+mn-cs"/>
              </a:rPr>
              <a:t>Business Objects and the Business Objects logo, BusinessObjects, Crystal Reports, Crystal Decisions, Web Intelligence, Xcelsius, and other Business Objects products and services mentioned herein as well as their respective logos are trademarks or registered trademarks of Business Objects Software Ltd. Business Objects is an SAP company.</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Arial"/>
                <a:ea typeface="MS PGothic" pitchFamily="34" charset="-128"/>
                <a:cs typeface="+mn-cs"/>
              </a:rPr>
              <a:t>Sybase and Adaptive Server, iAnywhere, Sybase 365, SQL Anywhere, and other Sybase products and services mentioned herein as well as their respective logos are trademarks or registered trademarks of Sybase, Inc. Sybase is an SAP company.</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GB" sz="800" kern="1200" noProof="1" smtClean="0">
                <a:solidFill>
                  <a:schemeClr val="tx1"/>
                </a:solidFill>
                <a:latin typeface="Arial"/>
                <a:ea typeface="MS PGothic" pitchFamily="34" charset="-128"/>
                <a:cs typeface="+mn-cs"/>
              </a:rPr>
              <a:t>All other product and service names mentioned are the trademarks of their respective companies. Data contained in this document serves informational purposes only. National product specifications may vary.</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information in this document is proprietary to SAP. No part of this document may be reproduced, copied, or transmitted in any form or for any purpose without the express prior written permission of SAP AG.</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This document is a preliminary version and not subject to your license agreement or any other agreement with SAP. This document contains only intended strategies, developments, and functionalities of the SAP® product and is not intended to be binding upon SAP to any particular course of business, product strategy, and/or development. Please note that this document is subject to change and may be changed by SAP at any time without notice.</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SAP assumes no responsibility for errors or omissions in this document. SAP does not warrant the accuracy or completeness of the information, text, graphics, links, or other items contained within this material. This document is provided without a warranty of any kind, either express or implied, including but not limited to the implied warranties of merchantability, fitness for a particular purpose, or non-infringement.</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SAP shall have no liability for damages of any kind including without limitation direct, special, indirect, or consequential damages that may result from the use of these materials. This limitation shall not apply in cases of intent or gross negligence.</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statutory liability for personal injury and defective products is not affected. SAP has no control over the information that you may access through the use of hot links contained in these materials and does not endorse your use of third-party Web pages nor provide any warranty whatsoever relating to third-party Web pages.</a:t>
            </a:r>
            <a:endParaRPr lang="en-US" sz="800" kern="1200" noProof="1">
              <a:solidFill>
                <a:schemeClr val="tx1"/>
              </a:solidFill>
              <a:latin typeface="Arial"/>
              <a:ea typeface="MS PGothic" pitchFamily="34" charset="-128"/>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ysClr val="windowText" lastClr="000000"/>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pic>
        <p:nvPicPr>
          <p:cNvPr id="8" name="Picture 7"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4000" y="6081713"/>
            <a:ext cx="916953" cy="454025"/>
          </a:xfrm>
          <a:prstGeom prst="rect">
            <a:avLst/>
          </a:prstGeom>
        </p:spPr>
      </p:pic>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ysClr val="windowText" lastClr="000000"/>
                </a:solidFill>
                <a:latin typeface="+mj-lt"/>
              </a:defRPr>
            </a:lvl1pPr>
          </a:lstStyle>
          <a:p>
            <a:r>
              <a:rPr lang="en-US" dirty="0" smtClean="0"/>
              <a:t>Alternate Presentation Title</a:t>
            </a:r>
            <a:br>
              <a:rPr lang="en-US" dirty="0" smtClean="0"/>
            </a:br>
            <a:r>
              <a:rPr lang="en-US"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pic>
        <p:nvPicPr>
          <p:cNvPr id="8" name="Picture 7"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4000" y="6081713"/>
            <a:ext cx="916953" cy="454025"/>
          </a:xfrm>
          <a:prstGeom prst="rect">
            <a:avLst/>
          </a:prstGeom>
        </p:spPr>
      </p:pic>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with event logo">
    <p:bg bwMode="gray">
      <p:bgPr>
        <a:solidFill>
          <a:schemeClr val="accent1"/>
        </a:solidFill>
        <a:effectLst/>
      </p:bgPr>
    </p:bg>
    <p:spTree>
      <p:nvGrpSpPr>
        <p:cNvPr id="1" name=""/>
        <p:cNvGrpSpPr/>
        <p:nvPr/>
      </p:nvGrpSpPr>
      <p:grpSpPr>
        <a:xfrm>
          <a:off x="0" y="0"/>
          <a:ext cx="0" cy="0"/>
          <a:chOff x="0" y="0"/>
          <a:chExt cx="0" cy="0"/>
        </a:xfrm>
      </p:grpSpPr>
      <p:sp>
        <p:nvSpPr>
          <p:cNvPr id="6" name="Rectangle 5"/>
          <p:cNvSpPr/>
          <p:nvPr userDrawn="1"/>
        </p:nvSpPr>
        <p:spPr bwMode="gray">
          <a:xfrm>
            <a:off x="324000" y="-1"/>
            <a:ext cx="8496000" cy="2143126"/>
          </a:xfrm>
          <a:prstGeom prst="rect">
            <a:avLst/>
          </a:prstGeom>
          <a:solidFill>
            <a:schemeClr val="tx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72" name="Rectangle 17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userDrawn="1">
            <p:ph type="ctrTitle" hasCustomPrompt="1"/>
          </p:nvPr>
        </p:nvSpPr>
        <p:spPr bwMode="gray">
          <a:xfrm>
            <a:off x="414000" y="324000"/>
            <a:ext cx="8280000" cy="738664"/>
          </a:xfrm>
        </p:spPr>
        <p:txBody>
          <a:bodyPr>
            <a:noAutofit/>
          </a:bodyPr>
          <a:lstStyle>
            <a:lvl1pPr>
              <a:defRPr sz="4800">
                <a:solidFill>
                  <a:sysClr val="windowText" lastClr="000000"/>
                </a:solidFill>
                <a:latin typeface="+mj-lt"/>
              </a:defRPr>
            </a:lvl1pPr>
          </a:lstStyle>
          <a:p>
            <a:r>
              <a:rPr lang="en-US" noProof="0" dirty="0" smtClean="0"/>
              <a:t>Short Presentation Title</a:t>
            </a:r>
            <a:endParaRPr lang="de-DE" dirty="0"/>
          </a:p>
        </p:txBody>
      </p:sp>
      <p:sp>
        <p:nvSpPr>
          <p:cNvPr id="3" name="Subtitle 2"/>
          <p:cNvSpPr>
            <a:spLocks noGrp="1"/>
          </p:cNvSpPr>
          <p:nvPr userDrawn="1">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pic>
        <p:nvPicPr>
          <p:cNvPr id="9" name="Picture 8" descr="SAP_FKOM_KO.png"/>
          <p:cNvPicPr>
            <a:picLocks noChangeAspect="1"/>
          </p:cNvPicPr>
          <p:nvPr userDrawn="1"/>
        </p:nvPicPr>
        <p:blipFill>
          <a:blip r:embed="rId2" cstate="print"/>
          <a:stretch>
            <a:fillRect/>
          </a:stretch>
        </p:blipFill>
        <p:spPr>
          <a:xfrm>
            <a:off x="323850" y="6080400"/>
            <a:ext cx="1832544" cy="453600"/>
          </a:xfrm>
          <a:prstGeom prst="rect">
            <a:avLst/>
          </a:prstGeom>
        </p:spPr>
      </p:pic>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p:bg bwMode="gray">
      <p:bgRef idx="1001">
        <a:schemeClr val="bg1"/>
      </p:bgRef>
    </p:bg>
    <p:spTree>
      <p:nvGrpSpPr>
        <p:cNvPr id="1" name=""/>
        <p:cNvGrpSpPr/>
        <p:nvPr/>
      </p:nvGrpSpPr>
      <p:grpSpPr>
        <a:xfrm>
          <a:off x="0" y="0"/>
          <a:ext cx="0" cy="0"/>
          <a:chOff x="0" y="0"/>
          <a:chExt cx="0" cy="0"/>
        </a:xfrm>
      </p:grpSpPr>
      <p:sp>
        <p:nvSpPr>
          <p:cNvPr id="9" name="Rectangle 8"/>
          <p:cNvSpPr/>
          <p:nvPr userDrawn="1"/>
        </p:nvSpPr>
        <p:spPr bwMode="gray">
          <a:xfrm>
            <a:off x="324000" y="0"/>
            <a:ext cx="8496000" cy="2295525"/>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Divider page</a:t>
            </a:r>
            <a:endParaRPr lang="de-DE" dirty="0"/>
          </a:p>
        </p:txBody>
      </p:sp>
      <p:sp>
        <p:nvSpPr>
          <p:cNvPr id="12" name="Rectangle 1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pic>
        <p:nvPicPr>
          <p:cNvPr id="175" name="Picture 174"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4000" y="6081713"/>
            <a:ext cx="916953" cy="454025"/>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Page with picture">
    <p:bg bwMode="gray">
      <p:bgRef idx="1001">
        <a:schemeClr val="bg1"/>
      </p:bgRef>
    </p:bg>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24000" y="162000"/>
            <a:ext cx="8496000" cy="2134800"/>
          </a:xfrm>
        </p:spPr>
        <p:txBody>
          <a:bodyPr anchor="ctr" anchorCtr="0"/>
          <a:lstStyle>
            <a:lvl1pPr algn="ctr">
              <a:defRPr/>
            </a:lvl1pPr>
          </a:lstStyle>
          <a:p>
            <a:r>
              <a:rPr lang="en-US" smtClean="0"/>
              <a:t>Click icon to add picture</a:t>
            </a:r>
            <a:endParaRPr lang="en-US"/>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Divider page</a:t>
            </a:r>
            <a:endParaRPr lang="de-DE" dirty="0"/>
          </a:p>
        </p:txBody>
      </p:sp>
      <p:sp>
        <p:nvSpPr>
          <p:cNvPr id="12" name="Rectangle 1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pic>
        <p:nvPicPr>
          <p:cNvPr id="175" name="Picture 174"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4000" y="6081713"/>
            <a:ext cx="916953" cy="454025"/>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act / Thank You">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Thank You!</a:t>
            </a:r>
            <a:endParaRPr lang="de-DE" dirty="0"/>
          </a:p>
        </p:txBody>
      </p:sp>
      <p:sp>
        <p:nvSpPr>
          <p:cNvPr id="12" name="Rectangle 11"/>
          <p:cNvSpPr/>
          <p:nvPr userDrawn="1"/>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93" name="Text Placeholder 92"/>
          <p:cNvSpPr>
            <a:spLocks noGrp="1"/>
          </p:cNvSpPr>
          <p:nvPr>
            <p:ph type="body" sz="quarter" idx="10" hasCustomPrompt="1"/>
          </p:nvPr>
        </p:nvSpPr>
        <p:spPr>
          <a:xfrm>
            <a:off x="324000" y="4604385"/>
            <a:ext cx="8496300" cy="1477328"/>
          </a:xfrm>
        </p:spPr>
        <p:txBody>
          <a:bodyPr anchor="b" anchorCtr="0">
            <a:noAutofit/>
          </a:bodyPr>
          <a:lstStyle>
            <a:lvl1pPr>
              <a:spcBef>
                <a:spcPts val="0"/>
              </a:spcBef>
              <a:defRPr sz="1600" b="0"/>
            </a:lvl1pPr>
          </a:lstStyle>
          <a:p>
            <a:r>
              <a:rPr lang="en-US" dirty="0" smtClean="0"/>
              <a:t>Contact information:</a:t>
            </a:r>
          </a:p>
          <a:p>
            <a:endParaRPr lang="en-US" dirty="0" smtClean="0"/>
          </a:p>
          <a:p>
            <a:r>
              <a:rPr lang="en-US" dirty="0" smtClean="0"/>
              <a:t>F name MI. L name</a:t>
            </a:r>
          </a:p>
          <a:p>
            <a:r>
              <a:rPr lang="en-US" dirty="0" smtClean="0"/>
              <a:t>Title</a:t>
            </a:r>
          </a:p>
          <a:p>
            <a:r>
              <a:rPr lang="en-US" dirty="0" smtClean="0"/>
              <a:t>Address</a:t>
            </a:r>
          </a:p>
          <a:p>
            <a:r>
              <a:rPr lang="en-US" dirty="0" smtClean="0"/>
              <a:t>Phone number</a:t>
            </a:r>
          </a:p>
        </p:txBody>
      </p:sp>
      <p:pic>
        <p:nvPicPr>
          <p:cNvPr id="175" name="Picture 174" descr="SAP_grad_R_pref.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324000" y="478631"/>
            <a:ext cx="1832305" cy="907257"/>
          </a:xfrm>
          <a:prstGeom prst="rect">
            <a:avLst/>
          </a:prstGeom>
        </p:spPr>
      </p:pic>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Agenda</a:t>
            </a:r>
            <a:endParaRPr lang="en-US" dirty="0"/>
          </a:p>
        </p:txBody>
      </p:sp>
      <p:sp>
        <p:nvSpPr>
          <p:cNvPr id="4" name="Text Placeholder 3"/>
          <p:cNvSpPr>
            <a:spLocks noGrp="1"/>
          </p:cNvSpPr>
          <p:nvPr>
            <p:ph type="body" sz="quarter" idx="10" hasCustomPrompt="1"/>
          </p:nvPr>
        </p:nvSpPr>
        <p:spPr>
          <a:xfrm>
            <a:off x="324000" y="1692000"/>
            <a:ext cx="8494713" cy="3831818"/>
          </a:xfrm>
        </p:spPr>
        <p:txBody>
          <a:bodyPr>
            <a:noAutofit/>
          </a:bodyPr>
          <a:lstStyle>
            <a:lvl1pPr marL="0" marR="0" indent="0" algn="l" defTabSz="914400" rtl="0" eaLnBrk="1" fontAlgn="auto" latinLnBrk="0" hangingPunct="1">
              <a:lnSpc>
                <a:spcPct val="100000"/>
              </a:lnSpc>
              <a:spcBef>
                <a:spcPts val="2400"/>
              </a:spcBef>
              <a:spcAft>
                <a:spcPts val="0"/>
              </a:spcAft>
              <a:buClr>
                <a:schemeClr val="accent1"/>
              </a:buClr>
              <a:buSzPct val="80000"/>
              <a:buFontTx/>
              <a:buNone/>
              <a:tabLst/>
              <a:defRPr b="0"/>
            </a:lvl1pPr>
            <a:lvl2pPr marL="0" marR="0" indent="0" algn="l" defTabSz="914400" rtl="0" eaLnBrk="1" fontAlgn="auto" latinLnBrk="0" hangingPunct="1">
              <a:lnSpc>
                <a:spcPct val="100000"/>
              </a:lnSpc>
              <a:spcBef>
                <a:spcPts val="1200"/>
              </a:spcBef>
              <a:spcAft>
                <a:spcPts val="0"/>
              </a:spcAft>
              <a:buClr>
                <a:schemeClr val="accent1"/>
              </a:buClr>
              <a:buSzPct val="80000"/>
              <a:buFontTx/>
              <a:buNone/>
              <a:tabLst/>
              <a:defRPr/>
            </a:lvl2pPr>
            <a:lvl3pPr marL="0" marR="0" indent="0" algn="l" defTabSz="914400" rtl="0" eaLnBrk="1" fontAlgn="auto" latinLnBrk="0" hangingPunct="1">
              <a:lnSpc>
                <a:spcPct val="100000"/>
              </a:lnSpc>
              <a:spcBef>
                <a:spcPts val="2400"/>
              </a:spcBef>
              <a:spcAft>
                <a:spcPts val="0"/>
              </a:spcAft>
              <a:buClr>
                <a:schemeClr val="accent1"/>
              </a:buClr>
              <a:buSzPct val="80000"/>
              <a:buFontTx/>
              <a:buNone/>
              <a:tabLst/>
              <a:defRPr/>
            </a:lvl3pPr>
            <a:lvl4pPr marL="270000" indent="-180000">
              <a:spcBef>
                <a:spcPts val="600"/>
              </a:spcBef>
              <a:buClr>
                <a:schemeClr val="accent1"/>
              </a:buClr>
              <a:buFont typeface="Wingdings" pitchFamily="2" charset="2"/>
              <a:buChar char=""/>
              <a:defRPr sz="1800"/>
            </a:lvl4pPr>
          </a:lstStyle>
          <a:p>
            <a:pPr lvl="1"/>
            <a:r>
              <a:rPr lang="en-US" dirty="0" smtClean="0"/>
              <a:t>Agenda Item/Divider Headline</a:t>
            </a:r>
          </a:p>
          <a:p>
            <a:pPr lvl="3"/>
            <a:r>
              <a:rPr lang="en-US" dirty="0" smtClean="0"/>
              <a:t>Details</a:t>
            </a:r>
          </a:p>
          <a:p>
            <a:endParaRPr lang="en-US" dirty="0" smtClean="0"/>
          </a:p>
          <a:p>
            <a:endParaRPr lang="en-US" dirty="0" smtClean="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24000" y="324000"/>
            <a:ext cx="8496000" cy="756000"/>
          </a:xfrm>
          <a:prstGeom prst="rect">
            <a:avLst/>
          </a:prstGeom>
        </p:spPr>
        <p:txBody>
          <a:bodyPr vert="horz" lIns="0" tIns="0" rIns="0" bIns="0" rtlCol="0" anchor="ctr" anchorCtr="0">
            <a:noAutofit/>
          </a:bodyPr>
          <a:lstStyle/>
          <a:p>
            <a:r>
              <a:rPr lang="en-US" noProof="0" dirty="0" smtClean="0"/>
              <a:t>Insert page title</a:t>
            </a:r>
            <a:endParaRPr lang="en-US" noProof="0" dirty="0"/>
          </a:p>
        </p:txBody>
      </p:sp>
      <p:sp>
        <p:nvSpPr>
          <p:cNvPr id="3" name="Text Placeholder 2"/>
          <p:cNvSpPr>
            <a:spLocks noGrp="1"/>
          </p:cNvSpPr>
          <p:nvPr>
            <p:ph type="body" idx="1"/>
          </p:nvPr>
        </p:nvSpPr>
        <p:spPr bwMode="gray">
          <a:xfrm>
            <a:off x="324000" y="1690687"/>
            <a:ext cx="8496000" cy="4391025"/>
          </a:xfrm>
          <a:prstGeom prst="rect">
            <a:avLst/>
          </a:prstGeom>
        </p:spPr>
        <p:txBody>
          <a:bodyPr vert="horz" lIns="0" tIns="0" rIns="0" bIns="0" rtlCol="0">
            <a:noAutofit/>
          </a:bodyPr>
          <a:lstStyle/>
          <a:p>
            <a:pPr lvl="0"/>
            <a:r>
              <a:rPr lang="en-US" noProof="0" dirty="0" smtClean="0"/>
              <a:t>First level</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3" name="Rectangle 32"/>
          <p:cNvSpPr/>
          <p:nvPr/>
        </p:nvSpPr>
        <p:spPr bwMode="gray">
          <a:xfrm>
            <a:off x="324000" y="0"/>
            <a:ext cx="8496000" cy="162000"/>
          </a:xfrm>
          <a:prstGeom prst="rect">
            <a:avLst/>
          </a:prstGeom>
          <a:solidFill>
            <a:schemeClr val="accent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cxnSp>
        <p:nvCxnSpPr>
          <p:cNvPr id="8" name="Straight Connector 7"/>
          <p:cNvCxnSpPr/>
          <p:nvPr/>
        </p:nvCxnSpPr>
        <p:spPr>
          <a:xfrm>
            <a:off x="324000" y="1231200"/>
            <a:ext cx="84963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bwMode="gray">
          <a:xfrm>
            <a:off x="324000" y="6535738"/>
            <a:ext cx="8496000" cy="324000"/>
          </a:xfrm>
          <a:prstGeom prst="rect">
            <a:avLst/>
          </a:prstGeom>
          <a:solidFill>
            <a:schemeClr val="tx1"/>
          </a:solidFill>
          <a:ln w="9525"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10" name="TextBox 9"/>
          <p:cNvSpPr txBox="1"/>
          <p:nvPr/>
        </p:nvSpPr>
        <p:spPr bwMode="gray">
          <a:xfrm>
            <a:off x="324000" y="6636183"/>
            <a:ext cx="1810358" cy="123111"/>
          </a:xfrm>
          <a:prstGeom prst="rect">
            <a:avLst/>
          </a:prstGeom>
          <a:noFill/>
        </p:spPr>
        <p:txBody>
          <a:bodyPr wrap="none" lIns="72000" tIns="0" rIns="0" bIns="0" rtlCol="0">
            <a:spAutoFit/>
          </a:bodyPr>
          <a:lstStyle/>
          <a:p>
            <a:pPr marL="133350" indent="-133350" algn="l">
              <a:buClr>
                <a:schemeClr val="bg1"/>
              </a:buClr>
              <a:buFont typeface="Arial" pitchFamily="34" charset="0"/>
              <a:buChar char="©"/>
              <a:tabLst/>
            </a:pPr>
            <a:r>
              <a:rPr lang="en-US" sz="800" noProof="0" dirty="0" smtClean="0">
                <a:solidFill>
                  <a:schemeClr val="bg1"/>
                </a:solidFill>
              </a:rPr>
              <a:t>2011 SAP AG. All rights reserved.</a:t>
            </a:r>
          </a:p>
        </p:txBody>
      </p:sp>
      <p:sp>
        <p:nvSpPr>
          <p:cNvPr id="34" name="TextBox 33"/>
          <p:cNvSpPr txBox="1"/>
          <p:nvPr/>
        </p:nvSpPr>
        <p:spPr bwMode="gray">
          <a:xfrm>
            <a:off x="8625588" y="6636183"/>
            <a:ext cx="197737" cy="123111"/>
          </a:xfrm>
          <a:prstGeom prst="rect">
            <a:avLst/>
          </a:prstGeom>
          <a:noFill/>
        </p:spPr>
        <p:txBody>
          <a:bodyPr wrap="none" lIns="0" tIns="0" rIns="72000" bIns="0" rtlCol="0">
            <a:spAutoFit/>
          </a:bodyPr>
          <a:lstStyle/>
          <a:p>
            <a:pPr marL="93663" indent="-93663" algn="r">
              <a:buClr>
                <a:schemeClr val="accent2"/>
              </a:buClr>
              <a:buFont typeface="Arial" pitchFamily="34" charset="0"/>
              <a:buNone/>
            </a:pPr>
            <a:fld id="{0BDC132A-5C91-4078-9777-31DA19A62E0A}" type="slidenum">
              <a:rPr lang="en-US" sz="800" baseline="0" noProof="0" smtClean="0">
                <a:solidFill>
                  <a:schemeClr val="bg1"/>
                </a:solidFill>
              </a:rPr>
              <a:pPr marL="93663" indent="-93663" algn="r">
                <a:buClr>
                  <a:schemeClr val="accent2"/>
                </a:buClr>
                <a:buFont typeface="Arial" pitchFamily="34" charset="0"/>
                <a:buNone/>
              </a:pPr>
              <a:t>‹#›</a:t>
            </a:fld>
            <a:endParaRPr lang="en-US" sz="800" noProof="0" dirty="0" smtClean="0">
              <a:solidFill>
                <a:schemeClr val="bg1"/>
              </a:solidFill>
            </a:endParaRPr>
          </a:p>
        </p:txBody>
      </p:sp>
      <p:sp>
        <p:nvSpPr>
          <p:cNvPr id="9" name="Information_Classification"/>
          <p:cNvSpPr txBox="1"/>
          <p:nvPr/>
        </p:nvSpPr>
        <p:spPr>
          <a:xfrm>
            <a:off x="7584638" y="6611360"/>
            <a:ext cx="708527" cy="153888"/>
          </a:xfrm>
          <a:prstGeom prst="rect">
            <a:avLst/>
          </a:prstGeom>
          <a:noFill/>
        </p:spPr>
        <p:txBody>
          <a:bodyPr vert="horz" wrap="none" lIns="0" tIns="0" rIns="0" bIns="0" rtlCol="0">
            <a:spAutoFit/>
          </a:bodyPr>
          <a:lstStyle/>
          <a:p>
            <a:pPr algn="r" fontAlgn="base">
              <a:spcBef>
                <a:spcPct val="50000"/>
              </a:spcBef>
              <a:spcAft>
                <a:spcPct val="0"/>
              </a:spcAft>
              <a:buClr>
                <a:srgbClr val="F0AB00"/>
              </a:buClr>
              <a:buSzPct val="80000"/>
            </a:pPr>
            <a:r>
              <a:rPr kumimoji="0" lang="en-US" sz="1000" b="0" i="0" u="none" kern="0" baseline="0" dirty="0" smtClean="0">
                <a:solidFill>
                  <a:srgbClr val="FFFFFF"/>
                </a:solidFill>
                <a:effectLst/>
                <a:latin typeface="Arial"/>
                <a:ea typeface="Arial Unicode MS"/>
                <a:cs typeface="Arial Unicode MS" pitchFamily="34" charset="-128"/>
                <a:sym typeface="Arial"/>
              </a:rPr>
              <a:t>Confidential </a:t>
            </a:r>
          </a:p>
        </p:txBody>
      </p:sp>
    </p:spTree>
  </p:cSld>
  <p:clrMap bg1="lt1" tx1="dk1" bg2="lt2" tx2="dk2" accent1="accent1" accent2="accent2" accent3="accent3" accent4="accent4" accent5="accent5" accent6="accent6" hlink="hlink" folHlink="folHlink"/>
  <p:sldLayoutIdLst>
    <p:sldLayoutId id="2147483693" r:id="rId1"/>
    <p:sldLayoutId id="2147483697" r:id="rId2"/>
    <p:sldLayoutId id="2147483698" r:id="rId3"/>
    <p:sldLayoutId id="2147483699" r:id="rId4"/>
    <p:sldLayoutId id="2147483701" r:id="rId5"/>
    <p:sldLayoutId id="2147483689" r:id="rId6"/>
    <p:sldLayoutId id="2147483704" r:id="rId7"/>
    <p:sldLayoutId id="2147483702" r:id="rId8"/>
    <p:sldLayoutId id="2147483684" r:id="rId9"/>
    <p:sldLayoutId id="2147483665" r:id="rId10"/>
    <p:sldLayoutId id="2147483683" r:id="rId11"/>
    <p:sldLayoutId id="2147483687" r:id="rId12"/>
    <p:sldLayoutId id="2147483686" r:id="rId13"/>
    <p:sldLayoutId id="2147483669" r:id="rId14"/>
    <p:sldLayoutId id="2147483691" r:id="rId15"/>
    <p:sldLayoutId id="2147483688" r:id="rId16"/>
    <p:sldLayoutId id="2147483703" r:id="rId17"/>
    <p:sldLayoutId id="2147483685" r:id="rId18"/>
    <p:sldLayoutId id="2147483692" r:id="rId19"/>
    <p:sldLayoutId id="2147483674" r:id="rId20"/>
  </p:sldLayoutIdLst>
  <p:hf hdr="0" ftr="0" dt="0"/>
  <p:txStyles>
    <p:titleStyle>
      <a:lvl1pPr algn="l" defTabSz="914400" rtl="0" eaLnBrk="1" latinLnBrk="0" hangingPunct="1">
        <a:spcBef>
          <a:spcPct val="0"/>
        </a:spcBef>
        <a:buNone/>
        <a:defRPr sz="2400" b="1" kern="1200">
          <a:solidFill>
            <a:schemeClr val="accent2"/>
          </a:solidFill>
          <a:latin typeface="+mj-lt"/>
          <a:ea typeface="+mj-ea"/>
          <a:cs typeface="+mj-cs"/>
        </a:defRPr>
      </a:lvl1pPr>
    </p:titleStyle>
    <p:bodyStyle>
      <a:lvl1pPr marL="0" indent="0" algn="l" defTabSz="914400" rtl="0" eaLnBrk="1" latinLnBrk="0" hangingPunct="1">
        <a:spcBef>
          <a:spcPts val="1620"/>
        </a:spcBef>
        <a:buClr>
          <a:schemeClr val="accent1"/>
        </a:buClr>
        <a:buSzPct val="80000"/>
        <a:buFontTx/>
        <a:buNone/>
        <a:defRPr sz="1800" b="1" kern="1200">
          <a:solidFill>
            <a:schemeClr val="tx1"/>
          </a:solidFill>
          <a:latin typeface="+mn-lt"/>
          <a:ea typeface="+mn-ea"/>
          <a:cs typeface="+mn-cs"/>
        </a:defRPr>
      </a:lvl1pPr>
      <a:lvl2pPr marL="0" indent="0" algn="l" defTabSz="914400" rtl="0" eaLnBrk="1" latinLnBrk="0" hangingPunct="1">
        <a:spcBef>
          <a:spcPts val="500"/>
        </a:spcBef>
        <a:buClr>
          <a:schemeClr val="accent1"/>
        </a:buClr>
        <a:buSzPct val="80000"/>
        <a:buFont typeface="Wingdings" pitchFamily="2" charset="2"/>
        <a:buNone/>
        <a:defRPr sz="1800" kern="1200">
          <a:solidFill>
            <a:schemeClr val="tx1"/>
          </a:solidFill>
          <a:latin typeface="+mn-lt"/>
          <a:ea typeface="+mn-ea"/>
          <a:cs typeface="+mn-cs"/>
        </a:defRPr>
      </a:lvl2pPr>
      <a:lvl3pPr marL="269875" indent="-180975" algn="l" defTabSz="914400" rtl="0" eaLnBrk="1" latinLnBrk="0" hangingPunct="1">
        <a:spcBef>
          <a:spcPts val="420"/>
        </a:spcBef>
        <a:buClr>
          <a:schemeClr val="accent1"/>
        </a:buClr>
        <a:buSzPct val="100000"/>
        <a:buFont typeface="Wingdings" pitchFamily="2" charset="2"/>
        <a:buChar char=""/>
        <a:defRPr sz="1600" kern="1200">
          <a:solidFill>
            <a:schemeClr val="tx1"/>
          </a:solidFill>
          <a:latin typeface="+mn-lt"/>
          <a:ea typeface="+mn-ea"/>
          <a:cs typeface="+mn-cs"/>
        </a:defRPr>
      </a:lvl3pPr>
      <a:lvl4pPr marL="447675" indent="-177800" algn="l" defTabSz="914400" rtl="0" eaLnBrk="1" latinLnBrk="0" hangingPunct="1">
        <a:spcBef>
          <a:spcPts val="420"/>
        </a:spcBef>
        <a:buClr>
          <a:schemeClr val="accent2"/>
        </a:buClr>
        <a:buSzPct val="100000"/>
        <a:buFont typeface="Arial" pitchFamily="34" charset="0"/>
        <a:buChar char="–"/>
        <a:defRPr sz="1400" kern="1200">
          <a:solidFill>
            <a:schemeClr val="tx1"/>
          </a:solidFill>
          <a:latin typeface="+mn-lt"/>
          <a:ea typeface="+mn-ea"/>
          <a:cs typeface="+mn-cs"/>
        </a:defRPr>
      </a:lvl4pPr>
      <a:lvl5pPr marL="627063" indent="-179388" algn="l" defTabSz="914400" rtl="0" eaLnBrk="1" latinLnBrk="0" hangingPunct="1">
        <a:spcBef>
          <a:spcPts val="252"/>
        </a:spcBef>
        <a:buClr>
          <a:schemeClr val="accent2"/>
        </a:buClr>
        <a:buSzPct val="100000"/>
        <a:buFont typeface="Courier New" pitchFamily="49" charset="0"/>
        <a:buChar char="o"/>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plus.google.com/111323942751966588366/posts" TargetMode="External"/><Relationship Id="rId13" Type="http://schemas.openxmlformats.org/officeDocument/2006/relationships/image" Target="../media/image6.png"/><Relationship Id="rId3" Type="http://schemas.openxmlformats.org/officeDocument/2006/relationships/hyperlink" Target="http://twitter.com/DecisionFactor" TargetMode="External"/><Relationship Id="rId7" Type="http://schemas.openxmlformats.org/officeDocument/2006/relationships/hyperlink" Target="http://www.facebook.com/SAPanalytics" TargetMode="External"/><Relationship Id="rId12" Type="http://schemas.openxmlformats.org/officeDocument/2006/relationships/image" Target="../media/image5.png"/><Relationship Id="rId17" Type="http://schemas.openxmlformats.org/officeDocument/2006/relationships/image" Target="../media/image10.png"/><Relationship Id="rId2" Type="http://schemas.openxmlformats.org/officeDocument/2006/relationships/hyperlink" Target="http://www.the-decisionfactor.com/" TargetMode="External"/><Relationship Id="rId16" Type="http://schemas.openxmlformats.org/officeDocument/2006/relationships/image" Target="../media/image9.png"/><Relationship Id="rId1" Type="http://schemas.openxmlformats.org/officeDocument/2006/relationships/slideLayout" Target="../slideLayouts/slideLayout11.xml"/><Relationship Id="rId6" Type="http://schemas.openxmlformats.org/officeDocument/2006/relationships/hyperlink" Target="http://www.youtube.com/sapbusinessanalytics" TargetMode="External"/><Relationship Id="rId11" Type="http://schemas.openxmlformats.org/officeDocument/2006/relationships/image" Target="../media/image4.png"/><Relationship Id="rId5" Type="http://schemas.openxmlformats.org/officeDocument/2006/relationships/hyperlink" Target="http://twitter.com/businessobjects" TargetMode="Externa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hyperlink" Target="http://blogs.sap.com/analytics/" TargetMode="External"/><Relationship Id="rId9" Type="http://schemas.openxmlformats.org/officeDocument/2006/relationships/hyperlink" Target="http://www.slideshare.net/sapanalytics" TargetMode="Externa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Analytics Social Media Channels</a:t>
            </a:r>
            <a:endParaRPr lang="en-US" dirty="0"/>
          </a:p>
        </p:txBody>
      </p:sp>
      <p:sp>
        <p:nvSpPr>
          <p:cNvPr id="8" name="Text Placeholder 2"/>
          <p:cNvSpPr>
            <a:spLocks noGrp="1"/>
          </p:cNvSpPr>
          <p:nvPr>
            <p:ph type="body" sz="quarter" idx="10"/>
          </p:nvPr>
        </p:nvSpPr>
        <p:spPr>
          <a:xfrm>
            <a:off x="345020" y="1263707"/>
            <a:ext cx="7138345" cy="4391026"/>
          </a:xfrm>
        </p:spPr>
        <p:txBody>
          <a:bodyPr/>
          <a:lstStyle/>
          <a:p>
            <a:pPr lvl="1"/>
            <a:r>
              <a:rPr lang="en-US" sz="1200" dirty="0" smtClean="0">
                <a:hlinkClick r:id="rId2"/>
              </a:rPr>
              <a:t>The Decision Factor Blog</a:t>
            </a:r>
            <a:endParaRPr lang="en-US" sz="1200" dirty="0" smtClean="0"/>
          </a:p>
          <a:p>
            <a:pPr lvl="2"/>
            <a:r>
              <a:rPr lang="en-US" sz="1200" dirty="0" smtClean="0"/>
              <a:t>Targeted at </a:t>
            </a:r>
            <a:r>
              <a:rPr lang="en-US" sz="1200" u="sng" dirty="0" smtClean="0"/>
              <a:t>net-new</a:t>
            </a:r>
            <a:r>
              <a:rPr lang="en-US" sz="1200" dirty="0" smtClean="0"/>
              <a:t> customers and designed specifically to focus on business analytics thought leadership, with no mention of SAP or SAP products  </a:t>
            </a:r>
          </a:p>
          <a:p>
            <a:pPr lvl="2"/>
            <a:r>
              <a:rPr lang="en-US" sz="1200" dirty="0" smtClean="0"/>
              <a:t>One of two main thought leadership channels (with Business Analytics blog), all posts feed into other channels</a:t>
            </a:r>
          </a:p>
          <a:p>
            <a:pPr lvl="1"/>
            <a:r>
              <a:rPr lang="en-US" sz="1200" dirty="0" smtClean="0">
                <a:hlinkClick r:id="rId3"/>
              </a:rPr>
              <a:t>@</a:t>
            </a:r>
            <a:r>
              <a:rPr lang="en-US" sz="1200" dirty="0" err="1" smtClean="0">
                <a:hlinkClick r:id="rId3"/>
              </a:rPr>
              <a:t>DecisionFactor</a:t>
            </a:r>
            <a:r>
              <a:rPr lang="en-US" sz="1200" dirty="0" smtClean="0">
                <a:hlinkClick r:id="rId3"/>
              </a:rPr>
              <a:t> Twitter Handle</a:t>
            </a:r>
            <a:endParaRPr lang="en-US" sz="1200" dirty="0" smtClean="0"/>
          </a:p>
          <a:p>
            <a:pPr lvl="2"/>
            <a:r>
              <a:rPr lang="en-US" sz="1200" dirty="0" smtClean="0"/>
              <a:t>Companion Twitter handle to The Decision Factor </a:t>
            </a:r>
          </a:p>
          <a:p>
            <a:pPr lvl="2"/>
            <a:r>
              <a:rPr lang="en-US" sz="1200" dirty="0" smtClean="0"/>
              <a:t>Information and awareness channel and key promotional tool for non-SAP thought leadership</a:t>
            </a:r>
          </a:p>
          <a:p>
            <a:pPr lvl="1"/>
            <a:r>
              <a:rPr lang="en-US" sz="1200" dirty="0" smtClean="0">
                <a:hlinkClick r:id="rId4"/>
              </a:rPr>
              <a:t>Business Analytics Blog</a:t>
            </a:r>
            <a:endParaRPr lang="en-US" sz="1200" dirty="0" smtClean="0"/>
          </a:p>
          <a:p>
            <a:pPr lvl="2"/>
            <a:r>
              <a:rPr lang="en-US" sz="1200" dirty="0" smtClean="0"/>
              <a:t>Targeted at SAP </a:t>
            </a:r>
            <a:r>
              <a:rPr lang="en-US" sz="1200" u="sng" dirty="0" smtClean="0"/>
              <a:t>customer base </a:t>
            </a:r>
            <a:r>
              <a:rPr lang="en-US" sz="1200" dirty="0" smtClean="0"/>
              <a:t>and heavily promotes SAP solutions</a:t>
            </a:r>
          </a:p>
          <a:p>
            <a:pPr lvl="2"/>
            <a:r>
              <a:rPr lang="en-US" sz="1200" dirty="0" smtClean="0"/>
              <a:t>One of two main thought leadership channels (with The Decision Factor blog), all posts feed into other channels</a:t>
            </a:r>
          </a:p>
          <a:p>
            <a:pPr lvl="1"/>
            <a:r>
              <a:rPr lang="en-US" sz="1200" dirty="0" smtClean="0">
                <a:hlinkClick r:id="rId5"/>
              </a:rPr>
              <a:t>@</a:t>
            </a:r>
            <a:r>
              <a:rPr lang="en-US" sz="1200" dirty="0" err="1" smtClean="0">
                <a:hlinkClick r:id="rId5"/>
              </a:rPr>
              <a:t>businessobjects</a:t>
            </a:r>
            <a:r>
              <a:rPr lang="en-US" sz="1200" dirty="0" smtClean="0">
                <a:hlinkClick r:id="rId5"/>
              </a:rPr>
              <a:t> Twitter Handle</a:t>
            </a:r>
            <a:endParaRPr lang="en-US" sz="1200" dirty="0" smtClean="0"/>
          </a:p>
          <a:p>
            <a:pPr lvl="2"/>
            <a:r>
              <a:rPr lang="en-US" sz="1200" dirty="0" smtClean="0"/>
              <a:t>Information and awareness channel and key promotional tool for campaigns, heavily promotes SAP solutions</a:t>
            </a:r>
          </a:p>
          <a:p>
            <a:pPr lvl="1"/>
            <a:r>
              <a:rPr lang="en-US" sz="1200" dirty="0" smtClean="0">
                <a:hlinkClick r:id="rId6"/>
              </a:rPr>
              <a:t>SAP Business Analytics TV  - YouTube Channel</a:t>
            </a:r>
            <a:endParaRPr lang="en-US" sz="1200" dirty="0" smtClean="0"/>
          </a:p>
          <a:p>
            <a:pPr lvl="2"/>
            <a:r>
              <a:rPr lang="en-US" sz="1200" dirty="0" smtClean="0"/>
              <a:t>A key channel with multiple playlists to cover all of business analytics </a:t>
            </a:r>
          </a:p>
          <a:p>
            <a:pPr lvl="2"/>
            <a:r>
              <a:rPr lang="en-US" sz="1200" dirty="0" smtClean="0"/>
              <a:t>Taps the ever-growing interest in videos and YouTube’s high-ranking Google juice </a:t>
            </a:r>
          </a:p>
          <a:p>
            <a:pPr lvl="1"/>
            <a:r>
              <a:rPr lang="en-US" sz="1200" dirty="0" smtClean="0">
                <a:hlinkClick r:id="rId7"/>
              </a:rPr>
              <a:t>Business Analytics Facebook Fan Page</a:t>
            </a:r>
            <a:endParaRPr lang="en-US" sz="1200" dirty="0" smtClean="0"/>
          </a:p>
          <a:p>
            <a:pPr lvl="2"/>
            <a:r>
              <a:rPr lang="en-US" sz="1200" dirty="0" smtClean="0"/>
              <a:t>Provides more opportunities for engagement and promotes different key topics</a:t>
            </a:r>
          </a:p>
          <a:p>
            <a:pPr lvl="1"/>
            <a:r>
              <a:rPr lang="en-US" sz="1400" dirty="0" smtClean="0"/>
              <a:t>NEW</a:t>
            </a:r>
          </a:p>
          <a:p>
            <a:pPr lvl="2"/>
            <a:r>
              <a:rPr lang="en-US" sz="1200" dirty="0" smtClean="0">
                <a:hlinkClick r:id="rId8"/>
              </a:rPr>
              <a:t>Google+</a:t>
            </a:r>
            <a:endParaRPr lang="en-US" sz="1200" dirty="0" smtClean="0"/>
          </a:p>
          <a:p>
            <a:pPr lvl="2"/>
            <a:r>
              <a:rPr lang="en-US" sz="1200" dirty="0" smtClean="0">
                <a:hlinkClick r:id="rId9"/>
              </a:rPr>
              <a:t>Slideshare</a:t>
            </a:r>
            <a:endParaRPr lang="en-US" sz="1200" dirty="0" smtClean="0"/>
          </a:p>
          <a:p>
            <a:pPr lvl="1"/>
            <a:endParaRPr lang="en-US" dirty="0" smtClean="0"/>
          </a:p>
        </p:txBody>
      </p:sp>
      <p:pic>
        <p:nvPicPr>
          <p:cNvPr id="1026" name="Picture 2"/>
          <p:cNvPicPr>
            <a:picLocks noChangeAspect="1" noChangeArrowheads="1"/>
          </p:cNvPicPr>
          <p:nvPr/>
        </p:nvPicPr>
        <p:blipFill>
          <a:blip r:embed="rId10" cstate="screen"/>
          <a:srcRect/>
          <a:stretch>
            <a:fillRect/>
          </a:stretch>
        </p:blipFill>
        <p:spPr bwMode="auto">
          <a:xfrm>
            <a:off x="7574956" y="2710248"/>
            <a:ext cx="1245044" cy="855968"/>
          </a:xfrm>
          <a:prstGeom prst="rect">
            <a:avLst/>
          </a:prstGeom>
          <a:noFill/>
          <a:ln w="12700">
            <a:solidFill>
              <a:schemeClr val="bg1">
                <a:lumMod val="85000"/>
              </a:schemeClr>
            </a:solidFill>
            <a:miter lim="800000"/>
            <a:headEnd/>
            <a:tailEnd/>
          </a:ln>
        </p:spPr>
      </p:pic>
      <p:pic>
        <p:nvPicPr>
          <p:cNvPr id="1028" name="Picture 4"/>
          <p:cNvPicPr>
            <a:picLocks noChangeAspect="1" noChangeArrowheads="1"/>
          </p:cNvPicPr>
          <p:nvPr/>
        </p:nvPicPr>
        <p:blipFill>
          <a:blip r:embed="rId11" cstate="screen"/>
          <a:srcRect/>
          <a:stretch>
            <a:fillRect/>
          </a:stretch>
        </p:blipFill>
        <p:spPr bwMode="auto">
          <a:xfrm>
            <a:off x="7625641" y="1263707"/>
            <a:ext cx="1245044" cy="835457"/>
          </a:xfrm>
          <a:prstGeom prst="rect">
            <a:avLst/>
          </a:prstGeom>
          <a:noFill/>
          <a:ln w="12700">
            <a:solidFill>
              <a:schemeClr val="bg1">
                <a:lumMod val="85000"/>
              </a:schemeClr>
            </a:solidFill>
            <a:miter lim="800000"/>
            <a:headEnd/>
            <a:tailEnd/>
          </a:ln>
        </p:spPr>
      </p:pic>
      <p:pic>
        <p:nvPicPr>
          <p:cNvPr id="1029" name="Picture 5"/>
          <p:cNvPicPr>
            <a:picLocks noChangeAspect="1" noChangeArrowheads="1"/>
          </p:cNvPicPr>
          <p:nvPr/>
        </p:nvPicPr>
        <p:blipFill>
          <a:blip r:embed="rId12" cstate="screen"/>
          <a:srcRect/>
          <a:stretch>
            <a:fillRect/>
          </a:stretch>
        </p:blipFill>
        <p:spPr bwMode="auto">
          <a:xfrm>
            <a:off x="7413576" y="4992939"/>
            <a:ext cx="1669174" cy="464445"/>
          </a:xfrm>
          <a:prstGeom prst="rect">
            <a:avLst/>
          </a:prstGeom>
          <a:noFill/>
          <a:ln w="12700">
            <a:solidFill>
              <a:schemeClr val="bg1">
                <a:lumMod val="85000"/>
              </a:schemeClr>
            </a:solidFill>
            <a:miter lim="800000"/>
            <a:headEnd/>
            <a:tailEnd/>
          </a:ln>
        </p:spPr>
      </p:pic>
      <p:pic>
        <p:nvPicPr>
          <p:cNvPr id="1030" name="Picture 6"/>
          <p:cNvPicPr>
            <a:picLocks noChangeAspect="1" noChangeArrowheads="1"/>
          </p:cNvPicPr>
          <p:nvPr/>
        </p:nvPicPr>
        <p:blipFill>
          <a:blip r:embed="rId13" cstate="screen"/>
          <a:srcRect/>
          <a:stretch>
            <a:fillRect/>
          </a:stretch>
        </p:blipFill>
        <p:spPr bwMode="auto">
          <a:xfrm>
            <a:off x="7938602" y="2099164"/>
            <a:ext cx="619125" cy="611084"/>
          </a:xfrm>
          <a:prstGeom prst="rect">
            <a:avLst/>
          </a:prstGeom>
          <a:noFill/>
          <a:ln w="12700">
            <a:solidFill>
              <a:schemeClr val="bg1">
                <a:lumMod val="85000"/>
              </a:schemeClr>
            </a:solidFill>
            <a:miter lim="800000"/>
            <a:headEnd/>
            <a:tailEnd/>
          </a:ln>
        </p:spPr>
      </p:pic>
      <p:pic>
        <p:nvPicPr>
          <p:cNvPr id="1031" name="Picture 7"/>
          <p:cNvPicPr>
            <a:picLocks noChangeAspect="1" noChangeArrowheads="1"/>
          </p:cNvPicPr>
          <p:nvPr/>
        </p:nvPicPr>
        <p:blipFill>
          <a:blip r:embed="rId14" cstate="screen"/>
          <a:srcRect/>
          <a:stretch>
            <a:fillRect/>
          </a:stretch>
        </p:blipFill>
        <p:spPr bwMode="auto">
          <a:xfrm>
            <a:off x="7938603" y="3554343"/>
            <a:ext cx="619124" cy="628649"/>
          </a:xfrm>
          <a:prstGeom prst="rect">
            <a:avLst/>
          </a:prstGeom>
          <a:noFill/>
          <a:ln w="12700">
            <a:solidFill>
              <a:schemeClr val="bg1">
                <a:lumMod val="85000"/>
              </a:schemeClr>
            </a:solidFill>
            <a:miter lim="800000"/>
            <a:headEnd/>
            <a:tailEnd/>
          </a:ln>
        </p:spPr>
      </p:pic>
      <p:pic>
        <p:nvPicPr>
          <p:cNvPr id="1032" name="Picture 8"/>
          <p:cNvPicPr>
            <a:picLocks noChangeAspect="1" noChangeArrowheads="1"/>
          </p:cNvPicPr>
          <p:nvPr/>
        </p:nvPicPr>
        <p:blipFill>
          <a:blip r:embed="rId15" cstate="screen"/>
          <a:srcRect/>
          <a:stretch>
            <a:fillRect/>
          </a:stretch>
        </p:blipFill>
        <p:spPr bwMode="auto">
          <a:xfrm>
            <a:off x="7661995" y="4182992"/>
            <a:ext cx="1208690" cy="809947"/>
          </a:xfrm>
          <a:prstGeom prst="rect">
            <a:avLst/>
          </a:prstGeom>
          <a:noFill/>
          <a:ln w="12700">
            <a:solidFill>
              <a:schemeClr val="bg1">
                <a:lumMod val="85000"/>
              </a:schemeClr>
            </a:solidFill>
            <a:miter lim="800000"/>
            <a:headEnd/>
            <a:tailEnd/>
          </a:ln>
        </p:spPr>
      </p:pic>
      <p:sp>
        <p:nvSpPr>
          <p:cNvPr id="12" name="TextBox 11"/>
          <p:cNvSpPr txBox="1"/>
          <p:nvPr/>
        </p:nvSpPr>
        <p:spPr>
          <a:xfrm>
            <a:off x="-103158" y="1037960"/>
            <a:ext cx="369332" cy="1351484"/>
          </a:xfrm>
          <a:prstGeom prst="rect">
            <a:avLst/>
          </a:prstGeom>
          <a:noFill/>
        </p:spPr>
        <p:txBody>
          <a:bodyPr vert="vert270" wrap="square" rtlCol="0">
            <a:spAutoFit/>
          </a:bodyPr>
          <a:lstStyle/>
          <a:p>
            <a:pPr fontAlgn="base">
              <a:spcBef>
                <a:spcPct val="50000"/>
              </a:spcBef>
              <a:spcAft>
                <a:spcPct val="0"/>
              </a:spcAft>
              <a:buClr>
                <a:srgbClr val="F0AB00"/>
              </a:buClr>
              <a:buSzPct val="80000"/>
            </a:pPr>
            <a:r>
              <a:rPr lang="en-US" sz="1200" kern="0" dirty="0" smtClean="0">
                <a:ea typeface="Arial Unicode MS" pitchFamily="34" charset="-128"/>
                <a:cs typeface="Arial Unicode MS" pitchFamily="34" charset="-128"/>
              </a:rPr>
              <a:t>Net New</a:t>
            </a:r>
          </a:p>
        </p:txBody>
      </p:sp>
      <p:sp>
        <p:nvSpPr>
          <p:cNvPr id="15" name="Left Brace 14"/>
          <p:cNvSpPr/>
          <p:nvPr/>
        </p:nvSpPr>
        <p:spPr>
          <a:xfrm>
            <a:off x="169333" y="1263707"/>
            <a:ext cx="175687" cy="1658169"/>
          </a:xfrm>
          <a:prstGeom prst="leftBrac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97515" y="1877229"/>
            <a:ext cx="369332" cy="2552611"/>
          </a:xfrm>
          <a:prstGeom prst="rect">
            <a:avLst/>
          </a:prstGeom>
          <a:noFill/>
        </p:spPr>
        <p:txBody>
          <a:bodyPr vert="vert270" wrap="square" rtlCol="0">
            <a:spAutoFit/>
          </a:bodyPr>
          <a:lstStyle/>
          <a:p>
            <a:pPr fontAlgn="base">
              <a:spcBef>
                <a:spcPct val="50000"/>
              </a:spcBef>
              <a:spcAft>
                <a:spcPct val="0"/>
              </a:spcAft>
              <a:buClr>
                <a:srgbClr val="F0AB00"/>
              </a:buClr>
              <a:buSzPct val="80000"/>
            </a:pPr>
            <a:r>
              <a:rPr lang="en-US" sz="1200" kern="0" dirty="0" smtClean="0">
                <a:ea typeface="Arial Unicode MS" pitchFamily="34" charset="-128"/>
                <a:cs typeface="Arial Unicode MS" pitchFamily="34" charset="-128"/>
              </a:rPr>
              <a:t>Installed  Base</a:t>
            </a:r>
          </a:p>
        </p:txBody>
      </p:sp>
      <p:sp>
        <p:nvSpPr>
          <p:cNvPr id="17" name="Left Brace 16"/>
          <p:cNvSpPr/>
          <p:nvPr/>
        </p:nvSpPr>
        <p:spPr>
          <a:xfrm>
            <a:off x="176284" y="3052112"/>
            <a:ext cx="168735" cy="1467336"/>
          </a:xfrm>
          <a:prstGeom prst="leftBrace">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3" name="Picture 2"/>
          <p:cNvPicPr>
            <a:picLocks noChangeAspect="1" noChangeArrowheads="1"/>
          </p:cNvPicPr>
          <p:nvPr/>
        </p:nvPicPr>
        <p:blipFill>
          <a:blip r:embed="rId16" cstate="print"/>
          <a:srcRect/>
          <a:stretch>
            <a:fillRect/>
          </a:stretch>
        </p:blipFill>
        <p:spPr bwMode="auto">
          <a:xfrm>
            <a:off x="6834573" y="5457384"/>
            <a:ext cx="1158005" cy="695495"/>
          </a:xfrm>
          <a:prstGeom prst="rect">
            <a:avLst/>
          </a:prstGeom>
          <a:noFill/>
          <a:ln w="9525">
            <a:noFill/>
            <a:miter lim="800000"/>
            <a:headEnd/>
            <a:tailEnd/>
          </a:ln>
        </p:spPr>
      </p:pic>
      <p:pic>
        <p:nvPicPr>
          <p:cNvPr id="1027" name="Picture 3"/>
          <p:cNvPicPr>
            <a:picLocks noChangeAspect="1" noChangeArrowheads="1"/>
          </p:cNvPicPr>
          <p:nvPr/>
        </p:nvPicPr>
        <p:blipFill>
          <a:blip r:embed="rId17" cstate="print"/>
          <a:srcRect/>
          <a:stretch>
            <a:fillRect/>
          </a:stretch>
        </p:blipFill>
        <p:spPr bwMode="auto">
          <a:xfrm>
            <a:off x="7946595" y="5457384"/>
            <a:ext cx="1222263" cy="7272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AP_2011_v1.0">
  <a:themeElements>
    <a:clrScheme name="SAP_Colors2011">
      <a:dk1>
        <a:srgbClr val="000000"/>
      </a:dk1>
      <a:lt1>
        <a:srgbClr val="FFFFFF"/>
      </a:lt1>
      <a:dk2>
        <a:srgbClr val="008FCC"/>
      </a:dk2>
      <a:lt2>
        <a:srgbClr val="CCCCCC"/>
      </a:lt2>
      <a:accent1>
        <a:srgbClr val="F0AB00"/>
      </a:accent1>
      <a:accent2>
        <a:srgbClr val="666666"/>
      </a:accent2>
      <a:accent3>
        <a:srgbClr val="226CA9"/>
      </a:accent3>
      <a:accent4>
        <a:srgbClr val="8AB54E"/>
      </a:accent4>
      <a:accent5>
        <a:srgbClr val="D4652D"/>
      </a:accent5>
      <a:accent6>
        <a:srgbClr val="6B2982"/>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b="0" i="0" u="none" strike="noStrike" kern="0" cap="none" spc="0" normalizeH="0" baseline="0" noProof="0" dirty="0" smtClean="0">
            <a:ln>
              <a:noFill/>
            </a:ln>
            <a:effectLst/>
            <a:uLnTx/>
            <a:uFillTx/>
            <a:ea typeface="Arial Unicode MS" pitchFamily="34" charset="-128"/>
            <a:cs typeface="Arial Unicode MS" pitchFamily="34"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fontAlgn="base">
          <a:spcBef>
            <a:spcPct val="50000"/>
          </a:spcBef>
          <a:spcAft>
            <a:spcPct val="0"/>
          </a:spcAft>
          <a:buClr>
            <a:srgbClr val="F0AB00"/>
          </a:buClr>
          <a:buSzPct val="80000"/>
          <a:defRPr sz="1800" kern="0" dirty="0" smtClean="0">
            <a:ea typeface="Arial Unicode MS" pitchFamily="34" charset="-128"/>
            <a:cs typeface="Arial Unicode MS" pitchFamily="34" charset="-128"/>
          </a:defRPr>
        </a:defPPr>
      </a:lstStyle>
    </a:txDef>
  </a:objectDefaults>
  <a:extraClrSchemeLst/>
</a:theme>
</file>

<file path=ppt/theme/theme2.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SAP_2011_v1.0</Template>
  <TotalTime>774</TotalTime>
  <Words>179</Words>
  <Application>Microsoft Office PowerPoint</Application>
  <PresentationFormat>On-screen Show (4:3)</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SAP_2011_v1.0</vt:lpstr>
      <vt:lpstr>Business Analytics Social Media Channels</vt:lpstr>
    </vt:vector>
  </TitlesOfParts>
  <Company>SAP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Analytics – Social Media</dc:title>
  <dc:creator>i811202</dc:creator>
  <cp:lastModifiedBy>i822323</cp:lastModifiedBy>
  <cp:revision>37</cp:revision>
  <dcterms:created xsi:type="dcterms:W3CDTF">2011-08-22T21:13:59Z</dcterms:created>
  <dcterms:modified xsi:type="dcterms:W3CDTF">2012-04-30T14:02:12Z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-1019693072</vt:i4>
  </property>
  <property fmtid="{D5CDD505-2E9C-101B-9397-08002B2CF9AE}" pid="4" name="_EmailSubject">
    <vt:lpwstr>Social Media Visibility</vt:lpwstr>
  </property>
  <property fmtid="{D5CDD505-2E9C-101B-9397-08002B2CF9AE}" pid="5" name="_AuthorEmail">
    <vt:lpwstr>marie.alami@sap.com</vt:lpwstr>
  </property>
  <property fmtid="{D5CDD505-2E9C-101B-9397-08002B2CF9AE}" pid="6" name="_AuthorEmailDisplayName">
    <vt:lpwstr>Alami, Marie</vt:lpwstr>
  </property>
  <property fmtid="{D5CDD505-2E9C-101B-9397-08002B2CF9AE}" pid="7" name="_PreviousAdHocReviewCycleID">
    <vt:i4>-161891203</vt:i4>
  </property>
</Properties>
</file>